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BB90A44-E98D-43DE-9B6D-512A95C09360}" v="50" dt="2021-11-09T11:48:22.48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84" y="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ucia gomez gomez" userId="4e4b8640e4de559a" providerId="LiveId" clId="{BBB90A44-E98D-43DE-9B6D-512A95C09360}"/>
    <pc:docChg chg="undo custSel addSld modSld">
      <pc:chgData name="lucia gomez gomez" userId="4e4b8640e4de559a" providerId="LiveId" clId="{BBB90A44-E98D-43DE-9B6D-512A95C09360}" dt="2021-11-09T11:48:28.820" v="2551" actId="26606"/>
      <pc:docMkLst>
        <pc:docMk/>
      </pc:docMkLst>
      <pc:sldChg chg="addSp delSp modSp mod setBg setClrOvrMap">
        <pc:chgData name="lucia gomez gomez" userId="4e4b8640e4de559a" providerId="LiveId" clId="{BBB90A44-E98D-43DE-9B6D-512A95C09360}" dt="2021-11-09T10:19:55.235" v="1165" actId="1076"/>
        <pc:sldMkLst>
          <pc:docMk/>
          <pc:sldMk cId="712167912" sldId="257"/>
        </pc:sldMkLst>
        <pc:spChg chg="mod">
          <ac:chgData name="lucia gomez gomez" userId="4e4b8640e4de559a" providerId="LiveId" clId="{BBB90A44-E98D-43DE-9B6D-512A95C09360}" dt="2021-11-08T18:33:29.083" v="14" actId="20577"/>
          <ac:spMkLst>
            <pc:docMk/>
            <pc:sldMk cId="712167912" sldId="257"/>
            <ac:spMk id="2" creationId="{8F0F23F4-5EA4-4308-8F99-402C84E2EB29}"/>
          </ac:spMkLst>
        </pc:spChg>
        <pc:spChg chg="del mod">
          <ac:chgData name="lucia gomez gomez" userId="4e4b8640e4de559a" providerId="LiveId" clId="{BBB90A44-E98D-43DE-9B6D-512A95C09360}" dt="2021-11-08T18:34:36.206" v="23"/>
          <ac:spMkLst>
            <pc:docMk/>
            <pc:sldMk cId="712167912" sldId="257"/>
            <ac:spMk id="3" creationId="{5245F24F-314A-419B-BA9F-0F112FCEFAAC}"/>
          </ac:spMkLst>
        </pc:spChg>
        <pc:spChg chg="add mod">
          <ac:chgData name="lucia gomez gomez" userId="4e4b8640e4de559a" providerId="LiveId" clId="{BBB90A44-E98D-43DE-9B6D-512A95C09360}" dt="2021-11-09T10:19:14.832" v="1159" actId="20577"/>
          <ac:spMkLst>
            <pc:docMk/>
            <pc:sldMk cId="712167912" sldId="257"/>
            <ac:spMk id="5" creationId="{7FF2E485-FF00-43CB-BC9B-32F8F8927AEC}"/>
          </ac:spMkLst>
        </pc:spChg>
        <pc:spChg chg="add del">
          <ac:chgData name="lucia gomez gomez" userId="4e4b8640e4de559a" providerId="LiveId" clId="{BBB90A44-E98D-43DE-9B6D-512A95C09360}" dt="2021-11-08T18:32:50.968" v="6" actId="26606"/>
          <ac:spMkLst>
            <pc:docMk/>
            <pc:sldMk cId="712167912" sldId="257"/>
            <ac:spMk id="71" creationId="{9228552E-C8B1-4A80-8448-0787CE0FC704}"/>
          </ac:spMkLst>
        </pc:spChg>
        <pc:spChg chg="add">
          <ac:chgData name="lucia gomez gomez" userId="4e4b8640e4de559a" providerId="LiveId" clId="{BBB90A44-E98D-43DE-9B6D-512A95C09360}" dt="2021-11-08T18:32:50.968" v="6" actId="26606"/>
          <ac:spMkLst>
            <pc:docMk/>
            <pc:sldMk cId="712167912" sldId="257"/>
            <ac:spMk id="135" creationId="{C5E6CFF1-2F42-4E10-9A97-F116F46F53FE}"/>
          </ac:spMkLst>
        </pc:spChg>
        <pc:picChg chg="add mod">
          <ac:chgData name="lucia gomez gomez" userId="4e4b8640e4de559a" providerId="LiveId" clId="{BBB90A44-E98D-43DE-9B6D-512A95C09360}" dt="2021-11-09T10:19:36.683" v="1162" actId="1076"/>
          <ac:picMkLst>
            <pc:docMk/>
            <pc:sldMk cId="712167912" sldId="257"/>
            <ac:picMk id="4" creationId="{F18FDC61-A605-4683-BB97-507E5218FEEC}"/>
          </ac:picMkLst>
        </pc:picChg>
        <pc:picChg chg="add mod">
          <ac:chgData name="lucia gomez gomez" userId="4e4b8640e4de559a" providerId="LiveId" clId="{BBB90A44-E98D-43DE-9B6D-512A95C09360}" dt="2021-11-09T10:19:55.235" v="1165" actId="1076"/>
          <ac:picMkLst>
            <pc:docMk/>
            <pc:sldMk cId="712167912" sldId="257"/>
            <ac:picMk id="9" creationId="{B4A7364C-0E94-4D5D-A436-74539A349720}"/>
          </ac:picMkLst>
        </pc:picChg>
        <pc:picChg chg="add mod">
          <ac:chgData name="lucia gomez gomez" userId="4e4b8640e4de559a" providerId="LiveId" clId="{BBB90A44-E98D-43DE-9B6D-512A95C09360}" dt="2021-11-09T10:19:44.939" v="1164" actId="1076"/>
          <ac:picMkLst>
            <pc:docMk/>
            <pc:sldMk cId="712167912" sldId="257"/>
            <ac:picMk id="10" creationId="{DA2AB1D1-4466-4F1E-9D74-2FD34A3B69EA}"/>
          </ac:picMkLst>
        </pc:picChg>
        <pc:picChg chg="add mod">
          <ac:chgData name="lucia gomez gomez" userId="4e4b8640e4de559a" providerId="LiveId" clId="{BBB90A44-E98D-43DE-9B6D-512A95C09360}" dt="2021-11-09T10:19:27.587" v="1161" actId="1076"/>
          <ac:picMkLst>
            <pc:docMk/>
            <pc:sldMk cId="712167912" sldId="257"/>
            <ac:picMk id="11" creationId="{BF06E79E-7D0E-4F8E-B453-C2433F3453F4}"/>
          </ac:picMkLst>
        </pc:picChg>
        <pc:picChg chg="add mod ord">
          <ac:chgData name="lucia gomez gomez" userId="4e4b8640e4de559a" providerId="LiveId" clId="{BBB90A44-E98D-43DE-9B6D-512A95C09360}" dt="2021-11-08T18:24:01.089" v="1" actId="26606"/>
          <ac:picMkLst>
            <pc:docMk/>
            <pc:sldMk cId="712167912" sldId="257"/>
            <ac:picMk id="1026" creationId="{49C67905-734A-4028-A4D3-96E1071909A2}"/>
          </ac:picMkLst>
        </pc:picChg>
        <pc:picChg chg="add del">
          <ac:chgData name="lucia gomez gomez" userId="4e4b8640e4de559a" providerId="LiveId" clId="{BBB90A44-E98D-43DE-9B6D-512A95C09360}" dt="2021-11-08T18:32:42.598" v="5"/>
          <ac:picMkLst>
            <pc:docMk/>
            <pc:sldMk cId="712167912" sldId="257"/>
            <ac:picMk id="1028" creationId="{2B94B0EC-4C31-4238-9B91-8A2515258BFC}"/>
          </ac:picMkLst>
        </pc:picChg>
        <pc:cxnChg chg="add">
          <ac:chgData name="lucia gomez gomez" userId="4e4b8640e4de559a" providerId="LiveId" clId="{BBB90A44-E98D-43DE-9B6D-512A95C09360}" dt="2021-11-08T18:32:50.968" v="6" actId="26606"/>
          <ac:cxnSpMkLst>
            <pc:docMk/>
            <pc:sldMk cId="712167912" sldId="257"/>
            <ac:cxnSpMk id="137" creationId="{67182200-4859-4C8D-BCBB-55B245C28BA3}"/>
          </ac:cxnSpMkLst>
        </pc:cxnChg>
      </pc:sldChg>
      <pc:sldChg chg="addSp modSp mod setBg setClrOvrMap">
        <pc:chgData name="lucia gomez gomez" userId="4e4b8640e4de559a" providerId="LiveId" clId="{BBB90A44-E98D-43DE-9B6D-512A95C09360}" dt="2021-11-09T10:13:42.104" v="793" actId="20577"/>
        <pc:sldMkLst>
          <pc:docMk/>
          <pc:sldMk cId="2871511079" sldId="258"/>
        </pc:sldMkLst>
        <pc:spChg chg="mod">
          <ac:chgData name="lucia gomez gomez" userId="4e4b8640e4de559a" providerId="LiveId" clId="{BBB90A44-E98D-43DE-9B6D-512A95C09360}" dt="2021-11-08T18:37:57.917" v="138" actId="5793"/>
          <ac:spMkLst>
            <pc:docMk/>
            <pc:sldMk cId="2871511079" sldId="258"/>
            <ac:spMk id="2" creationId="{D42BAB5E-39EF-4642-B928-C27C8CFB031F}"/>
          </ac:spMkLst>
        </pc:spChg>
        <pc:spChg chg="mod">
          <ac:chgData name="lucia gomez gomez" userId="4e4b8640e4de559a" providerId="LiveId" clId="{BBB90A44-E98D-43DE-9B6D-512A95C09360}" dt="2021-11-09T10:13:42.104" v="793" actId="20577"/>
          <ac:spMkLst>
            <pc:docMk/>
            <pc:sldMk cId="2871511079" sldId="258"/>
            <ac:spMk id="3" creationId="{F22299D0-4D04-4147-A28C-BE13038D15AB}"/>
          </ac:spMkLst>
        </pc:spChg>
        <pc:spChg chg="add">
          <ac:chgData name="lucia gomez gomez" userId="4e4b8640e4de559a" providerId="LiveId" clId="{BBB90A44-E98D-43DE-9B6D-512A95C09360}" dt="2021-11-08T18:37:42.971" v="122" actId="26606"/>
          <ac:spMkLst>
            <pc:docMk/>
            <pc:sldMk cId="2871511079" sldId="258"/>
            <ac:spMk id="71" creationId="{9228552E-C8B1-4A80-8448-0787CE0FC704}"/>
          </ac:spMkLst>
        </pc:spChg>
        <pc:picChg chg="add mod ord">
          <ac:chgData name="lucia gomez gomez" userId="4e4b8640e4de559a" providerId="LiveId" clId="{BBB90A44-E98D-43DE-9B6D-512A95C09360}" dt="2021-11-08T18:37:42.971" v="122" actId="26606"/>
          <ac:picMkLst>
            <pc:docMk/>
            <pc:sldMk cId="2871511079" sldId="258"/>
            <ac:picMk id="2050" creationId="{ED691131-4224-45ED-B71C-B3A65BC91E1A}"/>
          </ac:picMkLst>
        </pc:picChg>
      </pc:sldChg>
      <pc:sldChg chg="addSp delSp modSp new mod setBg setClrOvrMap">
        <pc:chgData name="lucia gomez gomez" userId="4e4b8640e4de559a" providerId="LiveId" clId="{BBB90A44-E98D-43DE-9B6D-512A95C09360}" dt="2021-11-09T10:18:44.608" v="1120" actId="1076"/>
        <pc:sldMkLst>
          <pc:docMk/>
          <pc:sldMk cId="627107999" sldId="259"/>
        </pc:sldMkLst>
        <pc:spChg chg="mod">
          <ac:chgData name="lucia gomez gomez" userId="4e4b8640e4de559a" providerId="LiveId" clId="{BBB90A44-E98D-43DE-9B6D-512A95C09360}" dt="2021-11-08T18:56:39.787" v="751" actId="122"/>
          <ac:spMkLst>
            <pc:docMk/>
            <pc:sldMk cId="627107999" sldId="259"/>
            <ac:spMk id="2" creationId="{760BC37C-F38A-444D-823D-0598DBF71D30}"/>
          </ac:spMkLst>
        </pc:spChg>
        <pc:spChg chg="add del mod">
          <ac:chgData name="lucia gomez gomez" userId="4e4b8640e4de559a" providerId="LiveId" clId="{BBB90A44-E98D-43DE-9B6D-512A95C09360}" dt="2021-11-09T10:18:36.560" v="1119" actId="1076"/>
          <ac:spMkLst>
            <pc:docMk/>
            <pc:sldMk cId="627107999" sldId="259"/>
            <ac:spMk id="3" creationId="{CC0682F4-0203-4F32-B906-16954183568D}"/>
          </ac:spMkLst>
        </pc:spChg>
        <pc:spChg chg="add mod">
          <ac:chgData name="lucia gomez gomez" userId="4e4b8640e4de559a" providerId="LiveId" clId="{BBB90A44-E98D-43DE-9B6D-512A95C09360}" dt="2021-11-09T10:18:44.608" v="1120" actId="1076"/>
          <ac:spMkLst>
            <pc:docMk/>
            <pc:sldMk cId="627107999" sldId="259"/>
            <ac:spMk id="6" creationId="{989927CB-06E3-4D8B-BD9A-D844B3BF23C9}"/>
          </ac:spMkLst>
        </pc:spChg>
        <pc:spChg chg="add del">
          <ac:chgData name="lucia gomez gomez" userId="4e4b8640e4de559a" providerId="LiveId" clId="{BBB90A44-E98D-43DE-9B6D-512A95C09360}" dt="2021-11-08T18:56:35.634" v="750" actId="26606"/>
          <ac:spMkLst>
            <pc:docMk/>
            <pc:sldMk cId="627107999" sldId="259"/>
            <ac:spMk id="71" creationId="{9228552E-C8B1-4A80-8448-0787CE0FC704}"/>
          </ac:spMkLst>
        </pc:spChg>
        <pc:spChg chg="add">
          <ac:chgData name="lucia gomez gomez" userId="4e4b8640e4de559a" providerId="LiveId" clId="{BBB90A44-E98D-43DE-9B6D-512A95C09360}" dt="2021-11-08T18:56:35.634" v="750" actId="26606"/>
          <ac:spMkLst>
            <pc:docMk/>
            <pc:sldMk cId="627107999" sldId="259"/>
            <ac:spMk id="135" creationId="{9228552E-C8B1-4A80-8448-0787CE0FC704}"/>
          </ac:spMkLst>
        </pc:spChg>
        <pc:picChg chg="add del mod">
          <ac:chgData name="lucia gomez gomez" userId="4e4b8640e4de559a" providerId="LiveId" clId="{BBB90A44-E98D-43DE-9B6D-512A95C09360}" dt="2021-11-08T18:56:22.229" v="749" actId="931"/>
          <ac:picMkLst>
            <pc:docMk/>
            <pc:sldMk cId="627107999" sldId="259"/>
            <ac:picMk id="5" creationId="{45A00396-FB52-4CF0-B4A3-57256FCD7CA7}"/>
          </ac:picMkLst>
        </pc:picChg>
        <pc:picChg chg="add del mod">
          <ac:chgData name="lucia gomez gomez" userId="4e4b8640e4de559a" providerId="LiveId" clId="{BBB90A44-E98D-43DE-9B6D-512A95C09360}" dt="2021-11-08T18:56:22.229" v="749" actId="931"/>
          <ac:picMkLst>
            <pc:docMk/>
            <pc:sldMk cId="627107999" sldId="259"/>
            <ac:picMk id="7" creationId="{282F45A4-6BDD-4259-98CC-83CE75018A22}"/>
          </ac:picMkLst>
        </pc:picChg>
        <pc:picChg chg="add mod ord">
          <ac:chgData name="lucia gomez gomez" userId="4e4b8640e4de559a" providerId="LiveId" clId="{BBB90A44-E98D-43DE-9B6D-512A95C09360}" dt="2021-11-09T10:18:30.066" v="1118" actId="1076"/>
          <ac:picMkLst>
            <pc:docMk/>
            <pc:sldMk cId="627107999" sldId="259"/>
            <ac:picMk id="3074" creationId="{69C25DAD-3FCB-406E-8B58-7FE190FA2B37}"/>
          </ac:picMkLst>
        </pc:picChg>
      </pc:sldChg>
      <pc:sldChg chg="addSp delSp modSp new mod setBg setClrOvrMap">
        <pc:chgData name="lucia gomez gomez" userId="4e4b8640e4de559a" providerId="LiveId" clId="{BBB90A44-E98D-43DE-9B6D-512A95C09360}" dt="2021-11-09T10:30:13.307" v="2090" actId="313"/>
        <pc:sldMkLst>
          <pc:docMk/>
          <pc:sldMk cId="2752318274" sldId="260"/>
        </pc:sldMkLst>
        <pc:spChg chg="mod">
          <ac:chgData name="lucia gomez gomez" userId="4e4b8640e4de559a" providerId="LiveId" clId="{BBB90A44-E98D-43DE-9B6D-512A95C09360}" dt="2021-11-09T10:21:35.622" v="1201" actId="20577"/>
          <ac:spMkLst>
            <pc:docMk/>
            <pc:sldMk cId="2752318274" sldId="260"/>
            <ac:spMk id="2" creationId="{0F8D5D5B-9C55-4C9C-89BA-1C0A123C118A}"/>
          </ac:spMkLst>
        </pc:spChg>
        <pc:spChg chg="del mod">
          <ac:chgData name="lucia gomez gomez" userId="4e4b8640e4de559a" providerId="LiveId" clId="{BBB90A44-E98D-43DE-9B6D-512A95C09360}" dt="2021-11-09T10:22:48.764" v="1238"/>
          <ac:spMkLst>
            <pc:docMk/>
            <pc:sldMk cId="2752318274" sldId="260"/>
            <ac:spMk id="3" creationId="{58FADDF6-B033-4634-8A92-B83FD917543C}"/>
          </ac:spMkLst>
        </pc:spChg>
        <pc:spChg chg="add mod">
          <ac:chgData name="lucia gomez gomez" userId="4e4b8640e4de559a" providerId="LiveId" clId="{BBB90A44-E98D-43DE-9B6D-512A95C09360}" dt="2021-11-09T10:30:13.307" v="2090" actId="313"/>
          <ac:spMkLst>
            <pc:docMk/>
            <pc:sldMk cId="2752318274" sldId="260"/>
            <ac:spMk id="4" creationId="{A834483F-C0E0-4D34-B7F7-89363E306B86}"/>
          </ac:spMkLst>
        </pc:spChg>
        <pc:spChg chg="add">
          <ac:chgData name="lucia gomez gomez" userId="4e4b8640e4de559a" providerId="LiveId" clId="{BBB90A44-E98D-43DE-9B6D-512A95C09360}" dt="2021-11-09T10:21:15.970" v="1168" actId="26606"/>
          <ac:spMkLst>
            <pc:docMk/>
            <pc:sldMk cId="2752318274" sldId="260"/>
            <ac:spMk id="71" creationId="{9228552E-C8B1-4A80-8448-0787CE0FC704}"/>
          </ac:spMkLst>
        </pc:spChg>
        <pc:picChg chg="add mod ord">
          <ac:chgData name="lucia gomez gomez" userId="4e4b8640e4de559a" providerId="LiveId" clId="{BBB90A44-E98D-43DE-9B6D-512A95C09360}" dt="2021-11-09T10:21:15.970" v="1168" actId="26606"/>
          <ac:picMkLst>
            <pc:docMk/>
            <pc:sldMk cId="2752318274" sldId="260"/>
            <ac:picMk id="1026" creationId="{06FA49AF-882A-460D-80EB-DE5741615537}"/>
          </ac:picMkLst>
        </pc:picChg>
        <pc:picChg chg="add del mod">
          <ac:chgData name="lucia gomez gomez" userId="4e4b8640e4de559a" providerId="LiveId" clId="{BBB90A44-E98D-43DE-9B6D-512A95C09360}" dt="2021-11-09T10:23:53.161" v="1242" actId="478"/>
          <ac:picMkLst>
            <pc:docMk/>
            <pc:sldMk cId="2752318274" sldId="260"/>
            <ac:picMk id="1028" creationId="{6FEA5540-55A1-4AC6-A83E-4E1D21FE3ECC}"/>
          </ac:picMkLst>
        </pc:picChg>
        <pc:picChg chg="add mod">
          <ac:chgData name="lucia gomez gomez" userId="4e4b8640e4de559a" providerId="LiveId" clId="{BBB90A44-E98D-43DE-9B6D-512A95C09360}" dt="2021-11-09T10:24:34.841" v="1250" actId="14100"/>
          <ac:picMkLst>
            <pc:docMk/>
            <pc:sldMk cId="2752318274" sldId="260"/>
            <ac:picMk id="1030" creationId="{E9386F42-2155-49D9-A78E-C12D4B6C10C2}"/>
          </ac:picMkLst>
        </pc:picChg>
      </pc:sldChg>
      <pc:sldChg chg="addSp delSp modSp new mod setBg setClrOvrMap">
        <pc:chgData name="lucia gomez gomez" userId="4e4b8640e4de559a" providerId="LiveId" clId="{BBB90A44-E98D-43DE-9B6D-512A95C09360}" dt="2021-11-09T11:47:33.185" v="2546" actId="1076"/>
        <pc:sldMkLst>
          <pc:docMk/>
          <pc:sldMk cId="2858451216" sldId="261"/>
        </pc:sldMkLst>
        <pc:spChg chg="mod">
          <ac:chgData name="lucia gomez gomez" userId="4e4b8640e4de559a" providerId="LiveId" clId="{BBB90A44-E98D-43DE-9B6D-512A95C09360}" dt="2021-11-09T10:32:37.307" v="2107" actId="5793"/>
          <ac:spMkLst>
            <pc:docMk/>
            <pc:sldMk cId="2858451216" sldId="261"/>
            <ac:spMk id="2" creationId="{7FA6CB9A-C278-4DA7-B831-9305FB37ED0E}"/>
          </ac:spMkLst>
        </pc:spChg>
        <pc:spChg chg="mod">
          <ac:chgData name="lucia gomez gomez" userId="4e4b8640e4de559a" providerId="LiveId" clId="{BBB90A44-E98D-43DE-9B6D-512A95C09360}" dt="2021-11-09T11:43:05.533" v="2532" actId="5793"/>
          <ac:spMkLst>
            <pc:docMk/>
            <pc:sldMk cId="2858451216" sldId="261"/>
            <ac:spMk id="3" creationId="{310FBEC8-9013-470F-994D-C2780EEFE0EF}"/>
          </ac:spMkLst>
        </pc:spChg>
        <pc:spChg chg="add">
          <ac:chgData name="lucia gomez gomez" userId="4e4b8640e4de559a" providerId="LiveId" clId="{BBB90A44-E98D-43DE-9B6D-512A95C09360}" dt="2021-11-09T10:32:21.998" v="2095" actId="26606"/>
          <ac:spMkLst>
            <pc:docMk/>
            <pc:sldMk cId="2858451216" sldId="261"/>
            <ac:spMk id="73" creationId="{9228552E-C8B1-4A80-8448-0787CE0FC704}"/>
          </ac:spMkLst>
        </pc:spChg>
        <pc:picChg chg="add mod">
          <ac:chgData name="lucia gomez gomez" userId="4e4b8640e4de559a" providerId="LiveId" clId="{BBB90A44-E98D-43DE-9B6D-512A95C09360}" dt="2021-11-09T11:44:37.557" v="2535" actId="1076"/>
          <ac:picMkLst>
            <pc:docMk/>
            <pc:sldMk cId="2858451216" sldId="261"/>
            <ac:picMk id="5" creationId="{E3E836DB-468C-4685-BB86-FC2067F40BD0}"/>
          </ac:picMkLst>
        </pc:picChg>
        <pc:picChg chg="add mod">
          <ac:chgData name="lucia gomez gomez" userId="4e4b8640e4de559a" providerId="LiveId" clId="{BBB90A44-E98D-43DE-9B6D-512A95C09360}" dt="2021-11-09T11:45:18.773" v="2538" actId="1076"/>
          <ac:picMkLst>
            <pc:docMk/>
            <pc:sldMk cId="2858451216" sldId="261"/>
            <ac:picMk id="7" creationId="{773BC97A-C8E2-416C-8BB7-D45325881011}"/>
          </ac:picMkLst>
        </pc:picChg>
        <pc:picChg chg="add mod">
          <ac:chgData name="lucia gomez gomez" userId="4e4b8640e4de559a" providerId="LiveId" clId="{BBB90A44-E98D-43DE-9B6D-512A95C09360}" dt="2021-11-09T11:46:27.053" v="2541" actId="1076"/>
          <ac:picMkLst>
            <pc:docMk/>
            <pc:sldMk cId="2858451216" sldId="261"/>
            <ac:picMk id="9" creationId="{9EBF1A1F-612E-4A15-AF28-11383EC1E4C4}"/>
          </ac:picMkLst>
        </pc:picChg>
        <pc:picChg chg="add mod">
          <ac:chgData name="lucia gomez gomez" userId="4e4b8640e4de559a" providerId="LiveId" clId="{BBB90A44-E98D-43DE-9B6D-512A95C09360}" dt="2021-11-09T11:47:33.185" v="2546" actId="1076"/>
          <ac:picMkLst>
            <pc:docMk/>
            <pc:sldMk cId="2858451216" sldId="261"/>
            <ac:picMk id="11" creationId="{1D5B5E8C-1637-4EC8-980A-27F6560BD152}"/>
          </ac:picMkLst>
        </pc:picChg>
        <pc:picChg chg="add del">
          <ac:chgData name="lucia gomez gomez" userId="4e4b8640e4de559a" providerId="LiveId" clId="{BBB90A44-E98D-43DE-9B6D-512A95C09360}" dt="2021-11-09T10:31:51.109" v="2093" actId="478"/>
          <ac:picMkLst>
            <pc:docMk/>
            <pc:sldMk cId="2858451216" sldId="261"/>
            <ac:picMk id="2050" creationId="{E5AD74AE-D738-45B4-A6C8-ABC422400C3B}"/>
          </ac:picMkLst>
        </pc:picChg>
        <pc:picChg chg="add mod ord">
          <ac:chgData name="lucia gomez gomez" userId="4e4b8640e4de559a" providerId="LiveId" clId="{BBB90A44-E98D-43DE-9B6D-512A95C09360}" dt="2021-11-09T10:32:21.998" v="2095" actId="26606"/>
          <ac:picMkLst>
            <pc:docMk/>
            <pc:sldMk cId="2858451216" sldId="261"/>
            <ac:picMk id="2052" creationId="{0566911C-9F46-40B1-BC17-146A43A52A17}"/>
          </ac:picMkLst>
        </pc:picChg>
      </pc:sldChg>
      <pc:sldChg chg="addSp delSp modSp new mod setBg">
        <pc:chgData name="lucia gomez gomez" userId="4e4b8640e4de559a" providerId="LiveId" clId="{BBB90A44-E98D-43DE-9B6D-512A95C09360}" dt="2021-11-09T11:48:28.820" v="2551" actId="26606"/>
        <pc:sldMkLst>
          <pc:docMk/>
          <pc:sldMk cId="3145135637" sldId="262"/>
        </pc:sldMkLst>
        <pc:spChg chg="del">
          <ac:chgData name="lucia gomez gomez" userId="4e4b8640e4de559a" providerId="LiveId" clId="{BBB90A44-E98D-43DE-9B6D-512A95C09360}" dt="2021-11-09T11:48:28.820" v="2551" actId="26606"/>
          <ac:spMkLst>
            <pc:docMk/>
            <pc:sldMk cId="3145135637" sldId="262"/>
            <ac:spMk id="2" creationId="{37A48916-8E55-429B-BFFC-3B12454813BF}"/>
          </ac:spMkLst>
        </pc:spChg>
        <pc:spChg chg="del">
          <ac:chgData name="lucia gomez gomez" userId="4e4b8640e4de559a" providerId="LiveId" clId="{BBB90A44-E98D-43DE-9B6D-512A95C09360}" dt="2021-11-09T11:48:28.820" v="2551" actId="26606"/>
          <ac:spMkLst>
            <pc:docMk/>
            <pc:sldMk cId="3145135637" sldId="262"/>
            <ac:spMk id="3" creationId="{2EDA9C94-6697-427E-8AD5-489BC6368700}"/>
          </ac:spMkLst>
        </pc:spChg>
        <pc:spChg chg="add">
          <ac:chgData name="lucia gomez gomez" userId="4e4b8640e4de559a" providerId="LiveId" clId="{BBB90A44-E98D-43DE-9B6D-512A95C09360}" dt="2021-11-09T11:48:28.820" v="2551" actId="26606"/>
          <ac:spMkLst>
            <pc:docMk/>
            <pc:sldMk cId="3145135637" sldId="262"/>
            <ac:spMk id="73" creationId="{42A4FC2C-047E-45A5-965D-8E1E3BF09BC6}"/>
          </ac:spMkLst>
        </pc:spChg>
        <pc:picChg chg="add del">
          <ac:chgData name="lucia gomez gomez" userId="4e4b8640e4de559a" providerId="LiveId" clId="{BBB90A44-E98D-43DE-9B6D-512A95C09360}" dt="2021-11-09T11:48:21.764" v="2549" actId="478"/>
          <ac:picMkLst>
            <pc:docMk/>
            <pc:sldMk cId="3145135637" sldId="262"/>
            <ac:picMk id="3074" creationId="{981307DA-6AFB-4433-BD33-02B8C2A885F8}"/>
          </ac:picMkLst>
        </pc:picChg>
        <pc:picChg chg="add mod">
          <ac:chgData name="lucia gomez gomez" userId="4e4b8640e4de559a" providerId="LiveId" clId="{BBB90A44-E98D-43DE-9B6D-512A95C09360}" dt="2021-11-09T11:48:28.820" v="2551" actId="26606"/>
          <ac:picMkLst>
            <pc:docMk/>
            <pc:sldMk cId="3145135637" sldId="262"/>
            <ac:picMk id="3076" creationId="{850B9159-9878-431F-923A-0F0B5BCF552E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680B9A-67A8-423C-A5E3-BD29CEE369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D367C33-0502-4102-A90F-9FDFC8422A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C218EA9-8ED7-4305-A0F9-15E74C8EF0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3FABA-5F3A-4B04-9B0B-9149D12FAC05}" type="datetimeFigureOut">
              <a:rPr lang="es-ES" smtClean="0"/>
              <a:t>09/11/2021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2675F2B-C132-4472-B525-02C37FFAE8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BA7BA6D-EFBE-425E-B958-A6E20885B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D5ABB-51A4-46D3-A3AE-55CB8087A0B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00728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5D72B9-21E3-4B92-9B93-943815377C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BFBC5C7-37BC-4C1F-A160-ED34E71E00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624E894-D11B-4FE1-A595-9BAB001A4E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3FABA-5F3A-4B04-9B0B-9149D12FAC05}" type="datetimeFigureOut">
              <a:rPr lang="es-ES" smtClean="0"/>
              <a:t>09/11/2021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472C545-47EB-45F4-A4C3-B752B77504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6B8B645-963C-4927-84A8-B0F866BB95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D5ABB-51A4-46D3-A3AE-55CB8087A0B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977341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2F96B06-6763-4972-B70A-69CA0A2A01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0A2CA2E-49F1-4868-B3DF-DF18A90CDA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E1DAC2B-2F52-4596-9731-250FC59275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3FABA-5F3A-4B04-9B0B-9149D12FAC05}" type="datetimeFigureOut">
              <a:rPr lang="es-ES" smtClean="0"/>
              <a:t>09/11/2021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91B654A-DACC-40F6-9499-3A7D8E0B2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562B59B-0554-4242-B63D-59D315AB5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D5ABB-51A4-46D3-A3AE-55CB8087A0B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856574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395F4C3-9853-4D67-BC2F-36A960DBA6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026B939-B149-4DFA-8F2F-F6CB6649B9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497A1A5-9DD4-464E-B887-7F960A6C9B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3FABA-5F3A-4B04-9B0B-9149D12FAC05}" type="datetimeFigureOut">
              <a:rPr lang="es-ES" smtClean="0"/>
              <a:t>09/11/2021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249B209-3048-46D6-84B7-3AD9B21E4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6E81DFD-29FE-4539-A157-259FCE48C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D5ABB-51A4-46D3-A3AE-55CB8087A0B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925077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924785-4BE8-4893-8475-D5ECC71275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1B47384-226C-4F6A-85E4-0DF628CB20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DBBB848-A8BB-4F4A-833C-F0CE7D6AD1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3FABA-5F3A-4B04-9B0B-9149D12FAC05}" type="datetimeFigureOut">
              <a:rPr lang="es-ES" smtClean="0"/>
              <a:t>09/11/2021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5D72D81-CB32-4A05-BF04-7791E4A4A4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2768A29-6805-484C-AAC4-6CDBB64FB2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D5ABB-51A4-46D3-A3AE-55CB8087A0B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81969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0D2B3E-1D8B-4491-9660-06A32BC1E0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F143C5D-5BAA-45A8-AF78-CA04BE7845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60C5472-2A16-4DA8-B0DB-81910DB627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9B8E1BD-C5DB-4A93-ADCD-770FD4A0A7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3FABA-5F3A-4B04-9B0B-9149D12FAC05}" type="datetimeFigureOut">
              <a:rPr lang="es-ES" smtClean="0"/>
              <a:t>09/11/2021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5440545-11B4-4CA1-A9E8-F97939596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96D1001-CDCC-48F8-A900-1932EB99C4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D5ABB-51A4-46D3-A3AE-55CB8087A0B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836466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3A88B5-74C0-491D-AF8A-690273B9A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990E6C0-B981-4395-8BB2-DAD3709195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B40A7CC-32D7-4115-9A3F-D4305E5E28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1BC3258-209E-49C1-A85B-3A8AFA9581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D7DFBEDB-EEFE-4023-B0A7-64F49025A7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16D47413-22C2-4842-9D3A-22DADAAAFA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3FABA-5F3A-4B04-9B0B-9149D12FAC05}" type="datetimeFigureOut">
              <a:rPr lang="es-ES" smtClean="0"/>
              <a:t>09/11/2021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D62CF35B-5503-43C9-B37F-D448D219B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900645D5-6D8F-45F9-A327-23399F338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D5ABB-51A4-46D3-A3AE-55CB8087A0B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768175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DBC54F3-0B0D-4F1B-B32C-AC28F7C323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4FD56F6-3CB6-4C55-9E0C-3D17A52C6E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3FABA-5F3A-4B04-9B0B-9149D12FAC05}" type="datetimeFigureOut">
              <a:rPr lang="es-ES" smtClean="0"/>
              <a:t>09/11/2021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492AFC7-B167-4509-8CA8-0A22318D0B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C48EEFD-80B3-4966-89DE-0A091A809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D5ABB-51A4-46D3-A3AE-55CB8087A0B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989548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08FD64E8-61FD-42AD-9550-A187D588DB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3FABA-5F3A-4B04-9B0B-9149D12FAC05}" type="datetimeFigureOut">
              <a:rPr lang="es-ES" smtClean="0"/>
              <a:t>09/11/2021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7374177B-B576-4E7B-A615-98CF5BBD79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3EF3A07-B840-4E56-B66E-78BC97311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D5ABB-51A4-46D3-A3AE-55CB8087A0B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825776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003D2F-BFF7-4E96-83D4-FD3AD5BAC8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4380975-96A0-4D91-A92A-F52BA5B052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00A7A54-B2B9-4F97-B58C-FD56B0D0AC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A9B65F3-2BBF-46C5-A12D-6DCD0BD42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3FABA-5F3A-4B04-9B0B-9149D12FAC05}" type="datetimeFigureOut">
              <a:rPr lang="es-ES" smtClean="0"/>
              <a:t>09/11/2021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0E6A417-6069-47F8-9114-33BE5D1A1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224A569-04E9-42B2-81F6-C005B9544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D5ABB-51A4-46D3-A3AE-55CB8087A0B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681913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3BEFFFD-ADDC-42B2-8994-39F16B577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1D6C22F7-2B1D-46B8-88B9-87A0EB0BCE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8ACB765-FA24-4EB3-93DA-ED87AFD3F3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E20C5F6-868C-48A1-81F4-7B251011EA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3FABA-5F3A-4B04-9B0B-9149D12FAC05}" type="datetimeFigureOut">
              <a:rPr lang="es-ES" smtClean="0"/>
              <a:t>09/11/2021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E7BCF78-878F-42BC-B1CB-63872B3B54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A69D549-68D4-49AA-B82D-21EF6E28C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D5ABB-51A4-46D3-A3AE-55CB8087A0B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06404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8246C65F-E514-4BED-8007-D6F422E1D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D07BD57-2E0D-4F81-B3B2-EDCE995076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02A8C9A-B326-4A77-863D-C5F77D71A9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83FABA-5F3A-4B04-9B0B-9149D12FAC05}" type="datetimeFigureOut">
              <a:rPr lang="es-ES" smtClean="0"/>
              <a:t>09/11/2021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91E732A-C8C7-4188-803A-38CA7CB2FE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0C4AD16-0947-408B-B964-6CA877B267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CD5ABB-51A4-46D3-A3AE-55CB8087A0B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71490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2870A2-D136-49BF-9A32-6BE75DDBB48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2A0FE10-AAC5-4D51-A5D2-5ABDA22BDC8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FDC4F0A-A596-433B-AF96-85C4B061AA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14291" y="0"/>
            <a:ext cx="12606291" cy="6857999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EFFAAE26-1F87-4A78-A862-C4230F88D0A6}"/>
              </a:ext>
            </a:extLst>
          </p:cNvPr>
          <p:cNvSpPr txBox="1"/>
          <p:nvPr/>
        </p:nvSpPr>
        <p:spPr>
          <a:xfrm>
            <a:off x="3596288" y="2297606"/>
            <a:ext cx="51530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GYMKANA DE LOS DERECHOS DEL NIÑO</a:t>
            </a:r>
          </a:p>
        </p:txBody>
      </p:sp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8098F769-BA7B-461E-8932-7950A810D4EF}"/>
              </a:ext>
            </a:extLst>
          </p:cNvPr>
          <p:cNvSpPr/>
          <p:nvPr/>
        </p:nvSpPr>
        <p:spPr>
          <a:xfrm>
            <a:off x="3559946" y="2237173"/>
            <a:ext cx="5255580" cy="1191827"/>
          </a:xfrm>
          <a:prstGeom prst="round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48A70849-9569-40D9-ACBD-61AE2F21319D}"/>
              </a:ext>
            </a:extLst>
          </p:cNvPr>
          <p:cNvSpPr txBox="1"/>
          <p:nvPr/>
        </p:nvSpPr>
        <p:spPr>
          <a:xfrm>
            <a:off x="9064101" y="4996973"/>
            <a:ext cx="345341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ANA COSTAS </a:t>
            </a:r>
          </a:p>
          <a:p>
            <a:r>
              <a:rPr lang="es-ES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LUCÍA GÓMEZ </a:t>
            </a:r>
          </a:p>
          <a:p>
            <a:r>
              <a:rPr lang="es-ES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BEATRICE GABRIELA</a:t>
            </a:r>
          </a:p>
          <a:p>
            <a:r>
              <a:rPr lang="es-ES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DAVID VELASCO  FRANCISCO MIGUEL</a:t>
            </a:r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9290950A-BE36-4252-86C1-7C0867C3A823}"/>
              </a:ext>
            </a:extLst>
          </p:cNvPr>
          <p:cNvSpPr/>
          <p:nvPr/>
        </p:nvSpPr>
        <p:spPr>
          <a:xfrm>
            <a:off x="8895426" y="4873841"/>
            <a:ext cx="2965142" cy="177553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055774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134">
            <a:extLst>
              <a:ext uri="{FF2B5EF4-FFF2-40B4-BE49-F238E27FC236}">
                <a16:creationId xmlns:a16="http://schemas.microsoft.com/office/drawing/2014/main" id="{C5E6CFF1-2F42-4E10-9A97-F116F46F53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Fondos de pantalla de Among Us - FondosMil">
            <a:extLst>
              <a:ext uri="{FF2B5EF4-FFF2-40B4-BE49-F238E27FC236}">
                <a16:creationId xmlns:a16="http://schemas.microsoft.com/office/drawing/2014/main" id="{49C67905-734A-4028-A4D3-96E1071909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F0F23F4-5EA4-4308-8F99-402C84E2EB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065862"/>
            <a:ext cx="3313164" cy="4726276"/>
          </a:xfrm>
        </p:spPr>
        <p:txBody>
          <a:bodyPr>
            <a:normAutofit/>
          </a:bodyPr>
          <a:lstStyle/>
          <a:p>
            <a:pPr algn="ctr"/>
            <a:r>
              <a:rPr lang="es-ES" sz="4000" dirty="0" err="1">
                <a:solidFill>
                  <a:srgbClr val="FFFFFF"/>
                </a:solidFill>
                <a:latin typeface="Amatic SC" pitchFamily="2" charset="0"/>
              </a:rPr>
              <a:t>Indice</a:t>
            </a:r>
            <a:endParaRPr lang="es-ES" sz="4000" dirty="0">
              <a:solidFill>
                <a:srgbClr val="FFFFFF"/>
              </a:solidFill>
              <a:latin typeface="Amatic SC" pitchFamily="2" charset="0"/>
            </a:endParaRPr>
          </a:p>
        </p:txBody>
      </p:sp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id="{67182200-4859-4C8D-BCBB-55B245C28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3372" y="2286000"/>
            <a:ext cx="0" cy="228600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2" descr="Descargar imágenes — Among Us PNG | WONDER DAY — Dibujos para colorear para  niños y adultos">
            <a:extLst>
              <a:ext uri="{FF2B5EF4-FFF2-40B4-BE49-F238E27FC236}">
                <a16:creationId xmlns:a16="http://schemas.microsoft.com/office/drawing/2014/main" id="{F18FDC61-A605-4683-BB97-507E5218FEE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122155" y="2583132"/>
            <a:ext cx="574229" cy="564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7FF2E485-FF00-43CB-BC9B-32F8F8927AEC}"/>
              </a:ext>
            </a:extLst>
          </p:cNvPr>
          <p:cNvSpPr txBox="1"/>
          <p:nvPr/>
        </p:nvSpPr>
        <p:spPr>
          <a:xfrm>
            <a:off x="5832815" y="1427276"/>
            <a:ext cx="588210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>
                <a:latin typeface="Amatic SC" pitchFamily="2" charset="0"/>
              </a:rPr>
              <a:t>Introducción</a:t>
            </a:r>
          </a:p>
          <a:p>
            <a:endParaRPr lang="es-ES" sz="3600" dirty="0">
              <a:latin typeface="Amatic SC" pitchFamily="2" charset="0"/>
            </a:endParaRPr>
          </a:p>
          <a:p>
            <a:r>
              <a:rPr lang="es-ES" sz="3600" dirty="0">
                <a:latin typeface="Amatic SC" pitchFamily="2" charset="0"/>
              </a:rPr>
              <a:t>Derechos elegidos </a:t>
            </a:r>
          </a:p>
          <a:p>
            <a:endParaRPr lang="es-ES" sz="3600" dirty="0">
              <a:latin typeface="Amatic SC" pitchFamily="2" charset="0"/>
            </a:endParaRPr>
          </a:p>
          <a:p>
            <a:r>
              <a:rPr lang="es-ES" sz="3600" dirty="0">
                <a:latin typeface="Amatic SC" pitchFamily="2" charset="0"/>
              </a:rPr>
              <a:t>Desarrollo de la </a:t>
            </a:r>
            <a:r>
              <a:rPr lang="es-ES" sz="3600" dirty="0" err="1">
                <a:latin typeface="Amatic SC" pitchFamily="2" charset="0"/>
              </a:rPr>
              <a:t>gymkana</a:t>
            </a:r>
            <a:endParaRPr lang="es-ES" sz="3600" dirty="0">
              <a:latin typeface="Amatic SC" pitchFamily="2" charset="0"/>
            </a:endParaRPr>
          </a:p>
          <a:p>
            <a:endParaRPr lang="es-ES" sz="3600" dirty="0">
              <a:latin typeface="Amatic SC" pitchFamily="2" charset="0"/>
            </a:endParaRPr>
          </a:p>
          <a:p>
            <a:r>
              <a:rPr lang="es-ES" sz="3600" dirty="0">
                <a:latin typeface="Amatic SC" pitchFamily="2" charset="0"/>
              </a:rPr>
              <a:t>Relación </a:t>
            </a:r>
            <a:r>
              <a:rPr lang="es-ES" sz="3600" dirty="0" err="1">
                <a:latin typeface="Amatic SC" pitchFamily="2" charset="0"/>
              </a:rPr>
              <a:t>Gymkana</a:t>
            </a:r>
            <a:r>
              <a:rPr lang="es-ES" sz="3600" dirty="0">
                <a:latin typeface="Amatic SC" pitchFamily="2" charset="0"/>
              </a:rPr>
              <a:t> con los derechos</a:t>
            </a:r>
          </a:p>
        </p:txBody>
      </p:sp>
      <p:pic>
        <p:nvPicPr>
          <p:cNvPr id="9" name="Picture 2" descr="Descargar imágenes — Among Us PNG | WONDER DAY — Dibujos para colorear para  niños y adultos">
            <a:extLst>
              <a:ext uri="{FF2B5EF4-FFF2-40B4-BE49-F238E27FC236}">
                <a16:creationId xmlns:a16="http://schemas.microsoft.com/office/drawing/2014/main" id="{B4A7364C-0E94-4D5D-A436-74539A3497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122154" y="3658475"/>
            <a:ext cx="574229" cy="564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Descargar imágenes — Among Us PNG | WONDER DAY — Dibujos para colorear para  niños y adultos">
            <a:extLst>
              <a:ext uri="{FF2B5EF4-FFF2-40B4-BE49-F238E27FC236}">
                <a16:creationId xmlns:a16="http://schemas.microsoft.com/office/drawing/2014/main" id="{DA2AB1D1-4466-4F1E-9D74-2FD34A3B69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151063" y="4733818"/>
            <a:ext cx="574229" cy="564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Descargar imágenes — Among Us PNG | WONDER DAY — Dibujos para colorear para  niños y adultos">
            <a:extLst>
              <a:ext uri="{FF2B5EF4-FFF2-40B4-BE49-F238E27FC236}">
                <a16:creationId xmlns:a16="http://schemas.microsoft.com/office/drawing/2014/main" id="{BF06E79E-7D0E-4F8E-B453-C2433F3453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149207" y="1440132"/>
            <a:ext cx="574229" cy="564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21679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Impostor de Among us Fondo de pantalla 4k Ultra HD ID:6743">
            <a:extLst>
              <a:ext uri="{FF2B5EF4-FFF2-40B4-BE49-F238E27FC236}">
                <a16:creationId xmlns:a16="http://schemas.microsoft.com/office/drawing/2014/main" id="{ED691131-4224-45ED-B71C-B3A65BC91E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D42BAB5E-39EF-4642-B928-C27C8CFB03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s-ES" dirty="0">
                <a:solidFill>
                  <a:srgbClr val="FFFFFF"/>
                </a:solidFill>
                <a:latin typeface="Amatic SC" pitchFamily="2" charset="0"/>
              </a:rPr>
              <a:t>Introducción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22299D0-4D04-4147-A28C-BE13038D15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s-ES" dirty="0">
                <a:solidFill>
                  <a:srgbClr val="FFFFFF"/>
                </a:solidFill>
                <a:latin typeface="Amatic SC" pitchFamily="2" charset="0"/>
              </a:rPr>
              <a:t>En este trabajo vamos a tratar dos de los derechos de los niños mediante una </a:t>
            </a:r>
            <a:r>
              <a:rPr lang="es-ES" dirty="0" err="1">
                <a:solidFill>
                  <a:srgbClr val="FFFFFF"/>
                </a:solidFill>
                <a:latin typeface="Amatic SC" pitchFamily="2" charset="0"/>
              </a:rPr>
              <a:t>gymkana</a:t>
            </a:r>
            <a:r>
              <a:rPr lang="es-ES" dirty="0">
                <a:solidFill>
                  <a:srgbClr val="FFFFFF"/>
                </a:solidFill>
                <a:latin typeface="Amatic SC" pitchFamily="2" charset="0"/>
              </a:rPr>
              <a:t> ambientada en el juego de moda </a:t>
            </a:r>
            <a:r>
              <a:rPr lang="es-ES" dirty="0" err="1">
                <a:solidFill>
                  <a:srgbClr val="FFFFFF"/>
                </a:solidFill>
                <a:latin typeface="Amatic SC" pitchFamily="2" charset="0"/>
              </a:rPr>
              <a:t>Among</a:t>
            </a:r>
            <a:r>
              <a:rPr lang="es-ES" dirty="0">
                <a:solidFill>
                  <a:srgbClr val="FFFFFF"/>
                </a:solidFill>
                <a:latin typeface="Amatic SC" pitchFamily="2" charset="0"/>
              </a:rPr>
              <a:t> </a:t>
            </a:r>
            <a:r>
              <a:rPr lang="es-ES" dirty="0" err="1">
                <a:solidFill>
                  <a:srgbClr val="FFFFFF"/>
                </a:solidFill>
                <a:latin typeface="Amatic SC" pitchFamily="2" charset="0"/>
              </a:rPr>
              <a:t>Us</a:t>
            </a:r>
            <a:r>
              <a:rPr lang="es-ES" dirty="0">
                <a:solidFill>
                  <a:srgbClr val="FFFFFF"/>
                </a:solidFill>
                <a:latin typeface="Amatic SC" pitchFamily="2" charset="0"/>
              </a:rPr>
              <a:t> , la cual constara de 10 pruebas diferentes que los alumnos deberán completar.</a:t>
            </a:r>
          </a:p>
          <a:p>
            <a:r>
              <a:rPr lang="es-ES" dirty="0">
                <a:solidFill>
                  <a:srgbClr val="FFFFFF"/>
                </a:solidFill>
                <a:latin typeface="Amatic SC" pitchFamily="2" charset="0"/>
              </a:rPr>
              <a:t>Estas pruebas están pensadas para concienciar a los alumnos sobre los derechos elegidos</a:t>
            </a:r>
          </a:p>
          <a:p>
            <a:r>
              <a:rPr lang="es-ES" dirty="0">
                <a:solidFill>
                  <a:srgbClr val="FFFFFF"/>
                </a:solidFill>
                <a:latin typeface="Amatic SC" pitchFamily="2" charset="0"/>
              </a:rPr>
              <a:t>Esta pensado para realizarse en una clase de 5º de primaria, aunque la realizaremos en esta clase.</a:t>
            </a:r>
          </a:p>
        </p:txBody>
      </p:sp>
    </p:spTree>
    <p:extLst>
      <p:ext uri="{BB962C8B-B14F-4D97-AF65-F5344CB8AC3E}">
        <p14:creationId xmlns:p14="http://schemas.microsoft.com/office/powerpoint/2010/main" val="28715110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134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Conoce los nuevos fondos de pantalla para tu celular de Among Us">
            <a:extLst>
              <a:ext uri="{FF2B5EF4-FFF2-40B4-BE49-F238E27FC236}">
                <a16:creationId xmlns:a16="http://schemas.microsoft.com/office/drawing/2014/main" id="{69C25DAD-3FCB-406E-8B58-7FE190FA2B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" y="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760BC37C-F38A-444D-823D-0598DBF71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s-ES" dirty="0">
                <a:solidFill>
                  <a:srgbClr val="FFFFFF"/>
                </a:solidFill>
                <a:latin typeface="Amatic SC" pitchFamily="2" charset="0"/>
              </a:rPr>
              <a:t>Derechos elegidos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C0682F4-0203-4F32-B906-1695418356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89451"/>
            <a:ext cx="4674704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3600" dirty="0">
                <a:solidFill>
                  <a:srgbClr val="FFFFFF"/>
                </a:solidFill>
                <a:latin typeface="Amatic SC" pitchFamily="2" charset="0"/>
              </a:rPr>
              <a:t>Articulo 35:</a:t>
            </a:r>
          </a:p>
          <a:p>
            <a:pPr marL="0" indent="0" algn="ctr">
              <a:buNone/>
            </a:pPr>
            <a:r>
              <a:rPr lang="es-ES" sz="3600" dirty="0">
                <a:solidFill>
                  <a:srgbClr val="FFFFFF"/>
                </a:solidFill>
                <a:latin typeface="Amatic SC" pitchFamily="2" charset="0"/>
              </a:rPr>
              <a:t>La venta y el secuestro de los niños</a:t>
            </a:r>
          </a:p>
          <a:p>
            <a:pPr marL="0" indent="0">
              <a:buNone/>
            </a:pPr>
            <a:r>
              <a:rPr lang="es-ES" dirty="0">
                <a:solidFill>
                  <a:srgbClr val="FFFFFF"/>
                </a:solidFill>
                <a:latin typeface="Amatic SC" pitchFamily="2" charset="0"/>
              </a:rPr>
              <a:t>Los gobiernos deben tomar todas las medidas que sean necesarias para impedir la venta, la trata y el secuestro de niños y niñas</a:t>
            </a:r>
          </a:p>
        </p:txBody>
      </p:sp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989927CB-06E3-4D8B-BD9A-D844B3BF23C9}"/>
              </a:ext>
            </a:extLst>
          </p:cNvPr>
          <p:cNvSpPr txBox="1">
            <a:spLocks/>
          </p:cNvSpPr>
          <p:nvPr/>
        </p:nvSpPr>
        <p:spPr>
          <a:xfrm>
            <a:off x="6226203" y="2506662"/>
            <a:ext cx="4674704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s-ES" sz="3600" dirty="0">
                <a:solidFill>
                  <a:srgbClr val="FFFFFF"/>
                </a:solidFill>
                <a:latin typeface="Amatic SC" pitchFamily="2" charset="0"/>
              </a:rPr>
              <a:t>Articulo 31: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s-ES" sz="3600" dirty="0">
                <a:solidFill>
                  <a:srgbClr val="FFFFFF"/>
                </a:solidFill>
                <a:latin typeface="Amatic SC" pitchFamily="2" charset="0"/>
              </a:rPr>
              <a:t>El ocio y la cultura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ES" dirty="0">
                <a:solidFill>
                  <a:srgbClr val="FFFFFF"/>
                </a:solidFill>
                <a:latin typeface="Amatic SC" pitchFamily="2" charset="0"/>
              </a:rPr>
              <a:t>Tienes derecho al juego, al descanso y a las actividades recreativas y culturales</a:t>
            </a:r>
          </a:p>
        </p:txBody>
      </p:sp>
    </p:spTree>
    <p:extLst>
      <p:ext uri="{BB962C8B-B14F-4D97-AF65-F5344CB8AC3E}">
        <p14:creationId xmlns:p14="http://schemas.microsoft.com/office/powerpoint/2010/main" val="6271079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Así podrás tener en Among Us una pantalla de bloqueo para tu movil -  Guardado Rápido">
            <a:extLst>
              <a:ext uri="{FF2B5EF4-FFF2-40B4-BE49-F238E27FC236}">
                <a16:creationId xmlns:a16="http://schemas.microsoft.com/office/drawing/2014/main" id="{06FA49AF-882A-460D-80EB-DE57416155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0F8D5D5B-9C55-4C9C-89BA-1C0A123C1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s-ES" dirty="0">
                <a:solidFill>
                  <a:srgbClr val="FFFFFF"/>
                </a:solidFill>
                <a:latin typeface="Amatic SC" pitchFamily="2" charset="0"/>
              </a:rPr>
              <a:t>Desarrollo de la </a:t>
            </a:r>
            <a:r>
              <a:rPr lang="es-ES" dirty="0" err="1">
                <a:solidFill>
                  <a:srgbClr val="FFFFFF"/>
                </a:solidFill>
                <a:latin typeface="Amatic SC" pitchFamily="2" charset="0"/>
              </a:rPr>
              <a:t>gymkana</a:t>
            </a:r>
            <a:r>
              <a:rPr lang="es-ES" dirty="0">
                <a:solidFill>
                  <a:srgbClr val="FFFFFF"/>
                </a:solidFill>
                <a:latin typeface="Amatic SC" pitchFamily="2" charset="0"/>
              </a:rPr>
              <a:t> 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834483F-C0E0-4D34-B7F7-89363E306B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7774" y="1825625"/>
            <a:ext cx="6636025" cy="4667250"/>
          </a:xfrm>
        </p:spPr>
        <p:txBody>
          <a:bodyPr>
            <a:normAutofit fontScale="92500" lnSpcReduction="10000"/>
          </a:bodyPr>
          <a:lstStyle/>
          <a:p>
            <a:r>
              <a:rPr lang="es-ES" dirty="0">
                <a:latin typeface="Amatic SC" pitchFamily="2" charset="0"/>
              </a:rPr>
              <a:t>Habrá dos impostores cuya misión es eliminar a los 8 concursantes restantes (giñando el ojo) sin que estos les descubran.</a:t>
            </a:r>
          </a:p>
          <a:p>
            <a:r>
              <a:rPr lang="es-ES" dirty="0">
                <a:latin typeface="Amatic SC" pitchFamily="2" charset="0"/>
              </a:rPr>
              <a:t>La misión de los tripulantes es conseguir 30 pruebas para así ganar el juego</a:t>
            </a:r>
          </a:p>
          <a:p>
            <a:r>
              <a:rPr lang="es-ES" dirty="0">
                <a:latin typeface="Amatic SC" pitchFamily="2" charset="0"/>
              </a:rPr>
              <a:t>Cuando un jugador este eliminado deberá sentarse y cuando otro le encuentre deberá ir a pulsar el botón de emergencia </a:t>
            </a:r>
          </a:p>
          <a:p>
            <a:r>
              <a:rPr lang="es-ES" dirty="0">
                <a:latin typeface="Amatic SC" pitchFamily="2" charset="0"/>
              </a:rPr>
              <a:t>Una vez pulsado el botón se debatirá quien puede ser el impostor y se eliminara al que mayor votos tenga (pudiendo no votar o que haya empate)</a:t>
            </a:r>
          </a:p>
          <a:p>
            <a:r>
              <a:rPr lang="es-ES" dirty="0">
                <a:latin typeface="Amatic SC" pitchFamily="2" charset="0"/>
              </a:rPr>
              <a:t>Si solo queda un tripulante con uno o dos impostores ellos habrán ganado, Mientras que si los tripulantes consiguen hacer las 30 pruebas o eliminar a los dos impostores la victoria será suya,</a:t>
            </a:r>
          </a:p>
        </p:txBody>
      </p:sp>
      <p:pic>
        <p:nvPicPr>
          <p:cNvPr id="1030" name="Picture 6" descr="Among Us: Esta foto muestra cómo se veían en un inicio los tripulantes | El  Heraldo de México">
            <a:extLst>
              <a:ext uri="{FF2B5EF4-FFF2-40B4-BE49-F238E27FC236}">
                <a16:creationId xmlns:a16="http://schemas.microsoft.com/office/drawing/2014/main" id="{E9386F42-2155-49D9-A78E-C12D4B6C10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55813"/>
            <a:ext cx="4496781" cy="2529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23182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2" name="Picture 4" descr="Among Us permitirá votar de forma anónima con su nuevo parche y la  diversión estará garantizada">
            <a:extLst>
              <a:ext uri="{FF2B5EF4-FFF2-40B4-BE49-F238E27FC236}">
                <a16:creationId xmlns:a16="http://schemas.microsoft.com/office/drawing/2014/main" id="{0566911C-9F46-40B1-BC17-146A43A52A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7FA6CB9A-C278-4DA7-B831-9305FB37ED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s-ES" dirty="0">
                <a:solidFill>
                  <a:srgbClr val="FFFFFF"/>
                </a:solidFill>
                <a:latin typeface="Amatic SC" pitchFamily="2" charset="0"/>
              </a:rPr>
              <a:t>Relación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10FBEC8-9013-470F-994D-C2780EEFE0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s-ES" dirty="0">
                <a:solidFill>
                  <a:srgbClr val="FFFFFF"/>
                </a:solidFill>
                <a:latin typeface="Amatic SC" pitchFamily="2" charset="0"/>
              </a:rPr>
              <a:t>La relación entre la </a:t>
            </a:r>
            <a:r>
              <a:rPr lang="es-ES" dirty="0" err="1">
                <a:solidFill>
                  <a:srgbClr val="FFFFFF"/>
                </a:solidFill>
                <a:latin typeface="Amatic SC" pitchFamily="2" charset="0"/>
              </a:rPr>
              <a:t>gymkana</a:t>
            </a:r>
            <a:r>
              <a:rPr lang="es-ES" dirty="0">
                <a:solidFill>
                  <a:srgbClr val="FFFFFF"/>
                </a:solidFill>
                <a:latin typeface="Amatic SC" pitchFamily="2" charset="0"/>
              </a:rPr>
              <a:t> y el derecho 31 se encuentra en la propia </a:t>
            </a:r>
            <a:r>
              <a:rPr lang="es-ES" dirty="0" err="1">
                <a:solidFill>
                  <a:srgbClr val="FFFFFF"/>
                </a:solidFill>
                <a:latin typeface="Amatic SC" pitchFamily="2" charset="0"/>
              </a:rPr>
              <a:t>gymkana</a:t>
            </a:r>
            <a:r>
              <a:rPr lang="es-ES" dirty="0">
                <a:solidFill>
                  <a:srgbClr val="FFFFFF"/>
                </a:solidFill>
                <a:latin typeface="Amatic SC" pitchFamily="2" charset="0"/>
              </a:rPr>
              <a:t>, donde los niños aprenderán a como identificar a un secuestrador (derecho 35) mediante juegos y pruebas divertidas.</a:t>
            </a:r>
          </a:p>
          <a:p>
            <a:r>
              <a:rPr lang="es-ES" dirty="0">
                <a:solidFill>
                  <a:srgbClr val="FFFFFF"/>
                </a:solidFill>
                <a:latin typeface="Amatic SC" pitchFamily="2" charset="0"/>
              </a:rPr>
              <a:t>Las pruebas estarán brevemente explicadas en su localización.</a:t>
            </a:r>
          </a:p>
          <a:p>
            <a:r>
              <a:rPr lang="es-ES" dirty="0">
                <a:solidFill>
                  <a:srgbClr val="FFFFFF"/>
                </a:solidFill>
                <a:latin typeface="Amatic SC" pitchFamily="2" charset="0"/>
              </a:rPr>
              <a:t>Algunas de estas pruebas son:</a:t>
            </a:r>
          </a:p>
          <a:p>
            <a:pPr marL="0" indent="0">
              <a:buNone/>
            </a:pPr>
            <a:r>
              <a:rPr lang="es-ES" dirty="0">
                <a:solidFill>
                  <a:srgbClr val="FFFFFF"/>
                </a:solidFill>
                <a:latin typeface="Amatic SC" pitchFamily="2" charset="0"/>
              </a:rPr>
              <a:t> 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3E836DB-468C-4685-BB86-FC2067F40B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4001294"/>
            <a:ext cx="1864042" cy="1864042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773BC97A-C8E2-416C-8BB7-D453258810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02242" y="4106859"/>
            <a:ext cx="3341370" cy="1652912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9EBF1A1F-612E-4A15-AF28-11383EC1E4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96550" y="3474561"/>
            <a:ext cx="857250" cy="2390775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1D5B5E8C-1637-4EC8-980A-27F6560BD15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41592" y="3322058"/>
            <a:ext cx="2948166" cy="2873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4512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076" name="Picture 4" descr="Among Us: 37 trucos, consejos y estrategias para Tripulantes e Impostores">
            <a:extLst>
              <a:ext uri="{FF2B5EF4-FFF2-40B4-BE49-F238E27FC236}">
                <a16:creationId xmlns:a16="http://schemas.microsoft.com/office/drawing/2014/main" id="{850B9159-9878-431F-923A-0F0B5BCF552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513563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590</TotalTime>
  <Words>337</Words>
  <Application>Microsoft Office PowerPoint</Application>
  <PresentationFormat>Panorámica</PresentationFormat>
  <Paragraphs>35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3" baseType="lpstr">
      <vt:lpstr>Amatic SC</vt:lpstr>
      <vt:lpstr>Arial</vt:lpstr>
      <vt:lpstr>Calibri</vt:lpstr>
      <vt:lpstr>Calibri Light</vt:lpstr>
      <vt:lpstr>Cavolini</vt:lpstr>
      <vt:lpstr>Tema de Office</vt:lpstr>
      <vt:lpstr>Presentación de PowerPoint</vt:lpstr>
      <vt:lpstr>Indice</vt:lpstr>
      <vt:lpstr>Introducción </vt:lpstr>
      <vt:lpstr>Derechos elegidos</vt:lpstr>
      <vt:lpstr>Desarrollo de la gymkana </vt:lpstr>
      <vt:lpstr>Relación 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Ana Costas</dc:creator>
  <cp:lastModifiedBy>lucia gomez gomez</cp:lastModifiedBy>
  <cp:revision>2</cp:revision>
  <dcterms:created xsi:type="dcterms:W3CDTF">2021-11-04T10:26:43Z</dcterms:created>
  <dcterms:modified xsi:type="dcterms:W3CDTF">2021-11-09T11:48:39Z</dcterms:modified>
</cp:coreProperties>
</file>